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73" r:id="rId4"/>
    <p:sldId id="267" r:id="rId5"/>
    <p:sldId id="268" r:id="rId6"/>
    <p:sldId id="269" r:id="rId7"/>
    <p:sldId id="270" r:id="rId8"/>
    <p:sldId id="272" r:id="rId9"/>
    <p:sldId id="271" r:id="rId10"/>
    <p:sldId id="274" r:id="rId11"/>
    <p:sldId id="259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6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25" autoAdjust="0"/>
  </p:normalViewPr>
  <p:slideViewPr>
    <p:cSldViewPr>
      <p:cViewPr varScale="1">
        <p:scale>
          <a:sx n="73" d="100"/>
          <a:sy n="73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0251-11C4-4145-B91A-414ABC503CAD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BAC-78A7-4788-9BE0-FDC956D20A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0251-11C4-4145-B91A-414ABC503CAD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BAC-78A7-4788-9BE0-FDC956D20A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0251-11C4-4145-B91A-414ABC503CAD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BAC-78A7-4788-9BE0-FDC956D20A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0251-11C4-4145-B91A-414ABC503CAD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BAC-78A7-4788-9BE0-FDC956D20A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0251-11C4-4145-B91A-414ABC503CAD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BAC-78A7-4788-9BE0-FDC956D20A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0251-11C4-4145-B91A-414ABC503CAD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BAC-78A7-4788-9BE0-FDC956D20A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0251-11C4-4145-B91A-414ABC503CAD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BAC-78A7-4788-9BE0-FDC956D20A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0251-11C4-4145-B91A-414ABC503CAD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BAC-78A7-4788-9BE0-FDC956D20A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0251-11C4-4145-B91A-414ABC503CAD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BAC-78A7-4788-9BE0-FDC956D20A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0251-11C4-4145-B91A-414ABC503CAD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BAC-78A7-4788-9BE0-FDC956D20A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0251-11C4-4145-B91A-414ABC503CAD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3DBAC-78A7-4788-9BE0-FDC956D20A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C0251-11C4-4145-B91A-414ABC503CAD}" type="datetimeFigureOut">
              <a:rPr lang="ru-RU" smtClean="0"/>
              <a:pPr/>
              <a:t>03.12.2015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3DBAC-78A7-4788-9BE0-FDC956D20A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5226784"/>
            <a:ext cx="49832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>
                <a:solidFill>
                  <a:srgbClr val="C00000"/>
                </a:solidFill>
              </a:rPr>
              <a:t>МДОУ – детский сад №5  р. п. Земетчино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Воспитатели: Сысоева В.Н., Панферова Л.В.,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Шилина Т.А., Кашаевская Л.А., Висько Н. И.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Муз. руководитель: Филякина Т.М.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47667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Творческий проект « День матери»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 descr="gJQrKbxQNeQ.jpg"/>
          <p:cNvPicPr>
            <a:picLocks noChangeAspect="1"/>
          </p:cNvPicPr>
          <p:nvPr/>
        </p:nvPicPr>
        <p:blipFill>
          <a:blip r:embed="rId2" cstate="print"/>
          <a:srcRect b="3531"/>
          <a:stretch>
            <a:fillRect/>
          </a:stretch>
        </p:blipFill>
        <p:spPr>
          <a:xfrm>
            <a:off x="2051720" y="1124744"/>
            <a:ext cx="504056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476672"/>
            <a:ext cx="8487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Музыкально- спортивный праздник  «А ну-ка, мамы!»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5805264"/>
            <a:ext cx="600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Участники -мамы и дети старшей и второй младшей групп.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солнце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052736"/>
            <a:ext cx="6746009" cy="4747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3429000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На радуге, что над рекой, мы вышьем нитью с серебром волшебные слова о маме, о самой милой, доброй маме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 маме 013.jpg"/>
          <p:cNvPicPr>
            <a:picLocks noChangeAspect="1"/>
          </p:cNvPicPr>
          <p:nvPr/>
        </p:nvPicPr>
        <p:blipFill>
          <a:blip r:embed="rId2" cstate="print"/>
          <a:srcRect l="1443"/>
          <a:stretch>
            <a:fillRect/>
          </a:stretch>
        </p:blipFill>
        <p:spPr>
          <a:xfrm>
            <a:off x="395536" y="404664"/>
            <a:ext cx="3990586" cy="2880320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о маме 009.jpg"/>
          <p:cNvPicPr>
            <a:picLocks noChangeAspect="1"/>
          </p:cNvPicPr>
          <p:nvPr/>
        </p:nvPicPr>
        <p:blipFill>
          <a:blip r:embed="rId3" cstate="print"/>
          <a:srcRect l="11111"/>
          <a:stretch>
            <a:fillRect/>
          </a:stretch>
        </p:blipFill>
        <p:spPr>
          <a:xfrm>
            <a:off x="4572000" y="3645024"/>
            <a:ext cx="3528392" cy="2977081"/>
          </a:xfrm>
          <a:prstGeom prst="rect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716016" y="1052736"/>
            <a:ext cx="3600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Разминка</a:t>
            </a:r>
          </a:p>
          <a:p>
            <a:pPr algn="ctr"/>
            <a:endParaRPr lang="ru-RU" dirty="0" smtClean="0"/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Мы мамам желаем удачи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 новых спортивных побед,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Сражайтесь, боритесь,  дерзайте!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Шлём мамам спортивный привет!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4293096"/>
            <a:ext cx="33800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Мы вам скажем без прикрас: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 Наши мамы –просто класс!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Высоки, стройны, умны,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Наши мамы нам нужны!»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 маме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4464496" cy="334837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4" name="Рисунок 3" descr="о маме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7" y="3356992"/>
            <a:ext cx="4320479" cy="324036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76056" y="764704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Мама-это солнце,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Мама-это свет.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При солнце тепло, а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при матери добро.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437112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Солнце - символ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нашего праздника.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3356992"/>
            <a:ext cx="244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Эстафета « Солнышко»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 маме 014.jpg"/>
          <p:cNvPicPr>
            <a:picLocks noChangeAspect="1"/>
          </p:cNvPicPr>
          <p:nvPr/>
        </p:nvPicPr>
        <p:blipFill>
          <a:blip r:embed="rId2" cstate="print"/>
          <a:srcRect t="6250" r="-1563" b="10417"/>
          <a:stretch>
            <a:fillRect/>
          </a:stretch>
        </p:blipFill>
        <p:spPr>
          <a:xfrm>
            <a:off x="179512" y="332656"/>
            <a:ext cx="4680520" cy="2880320"/>
          </a:xfrm>
          <a:prstGeom prst="rect">
            <a:avLst/>
          </a:prstGeom>
        </p:spPr>
      </p:pic>
      <p:pic>
        <p:nvPicPr>
          <p:cNvPr id="3" name="Рисунок 2" descr="о маме 019.jpg"/>
          <p:cNvPicPr>
            <a:picLocks noChangeAspect="1"/>
          </p:cNvPicPr>
          <p:nvPr/>
        </p:nvPicPr>
        <p:blipFill>
          <a:blip r:embed="rId3" cstate="print"/>
          <a:srcRect t="12973" r="2705" b="7462"/>
          <a:stretch>
            <a:fillRect/>
          </a:stretch>
        </p:blipFill>
        <p:spPr>
          <a:xfrm>
            <a:off x="323528" y="3356992"/>
            <a:ext cx="5400600" cy="3312368"/>
          </a:xfrm>
          <a:prstGeom prst="rect">
            <a:avLst/>
          </a:prstGeom>
        </p:spPr>
      </p:pic>
      <p:pic>
        <p:nvPicPr>
          <p:cNvPr id="5" name="Рисунок 4" descr="о маме.jpg"/>
          <p:cNvPicPr>
            <a:picLocks noChangeAspect="1"/>
          </p:cNvPicPr>
          <p:nvPr/>
        </p:nvPicPr>
        <p:blipFill>
          <a:blip r:embed="rId4" cstate="print"/>
          <a:srcRect l="10023" t="12299" r="4950" b="2139"/>
          <a:stretch>
            <a:fillRect/>
          </a:stretch>
        </p:blipFill>
        <p:spPr>
          <a:xfrm>
            <a:off x="5076056" y="188640"/>
            <a:ext cx="3816424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2160" y="3861048"/>
            <a:ext cx="2923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Мы сегодня нарядились,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Будем петь и танцевать,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Будем вместе веселиться,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Маму будем поздравлять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 маме 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88640"/>
            <a:ext cx="3840426" cy="2880320"/>
          </a:xfrm>
          <a:prstGeom prst="roundRect">
            <a:avLst/>
          </a:prstGeom>
        </p:spPr>
      </p:pic>
      <p:pic>
        <p:nvPicPr>
          <p:cNvPr id="4" name="Рисунок 3" descr="о маме 022.jpg"/>
          <p:cNvPicPr>
            <a:picLocks noChangeAspect="1"/>
          </p:cNvPicPr>
          <p:nvPr/>
        </p:nvPicPr>
        <p:blipFill>
          <a:blip r:embed="rId3" cstate="print"/>
          <a:srcRect l="34668"/>
          <a:stretch>
            <a:fillRect/>
          </a:stretch>
        </p:blipFill>
        <p:spPr>
          <a:xfrm rot="16200000">
            <a:off x="5472100" y="80628"/>
            <a:ext cx="2880319" cy="3096343"/>
          </a:xfrm>
          <a:prstGeom prst="ellipse">
            <a:avLst/>
          </a:prstGeom>
        </p:spPr>
      </p:pic>
      <p:pic>
        <p:nvPicPr>
          <p:cNvPr id="5" name="Рисунок 4" descr="о маме 027.jpg"/>
          <p:cNvPicPr>
            <a:picLocks noChangeAspect="1"/>
          </p:cNvPicPr>
          <p:nvPr/>
        </p:nvPicPr>
        <p:blipFill>
          <a:blip r:embed="rId4" cstate="print"/>
          <a:srcRect t="13096" r="18147"/>
          <a:stretch>
            <a:fillRect/>
          </a:stretch>
        </p:blipFill>
        <p:spPr>
          <a:xfrm>
            <a:off x="755576" y="3501008"/>
            <a:ext cx="3600400" cy="2866926"/>
          </a:xfrm>
          <a:prstGeom prst="roundRect">
            <a:avLst/>
          </a:prstGeom>
        </p:spPr>
      </p:pic>
      <p:pic>
        <p:nvPicPr>
          <p:cNvPr id="6" name="Рисунок 5" descr="о маме 007.jpg"/>
          <p:cNvPicPr>
            <a:picLocks noChangeAspect="1"/>
          </p:cNvPicPr>
          <p:nvPr/>
        </p:nvPicPr>
        <p:blipFill>
          <a:blip r:embed="rId5" cstate="print"/>
          <a:srcRect l="1585" r="19157" b="12816"/>
          <a:stretch>
            <a:fillRect/>
          </a:stretch>
        </p:blipFill>
        <p:spPr>
          <a:xfrm>
            <a:off x="4572000" y="3789040"/>
            <a:ext cx="3892340" cy="3068960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4008" y="5877272"/>
            <a:ext cx="391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Конкурс «Кто быстрее  нарядит  мам»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5877272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Общий танец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188640"/>
            <a:ext cx="3019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Эстафета «Очисть картошку»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о маме 009.jpg"/>
          <p:cNvPicPr>
            <a:picLocks noChangeAspect="1"/>
          </p:cNvPicPr>
          <p:nvPr/>
        </p:nvPicPr>
        <p:blipFill>
          <a:blip r:embed="rId6" cstate="print"/>
          <a:srcRect l="17530" t="32007" r="10760"/>
          <a:stretch>
            <a:fillRect/>
          </a:stretch>
        </p:blipFill>
        <p:spPr>
          <a:xfrm rot="20821117">
            <a:off x="5536445" y="2347152"/>
            <a:ext cx="3153062" cy="2242177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 маме 018.jpg"/>
          <p:cNvPicPr>
            <a:picLocks noChangeAspect="1"/>
          </p:cNvPicPr>
          <p:nvPr/>
        </p:nvPicPr>
        <p:blipFill>
          <a:blip r:embed="rId2" cstate="print"/>
          <a:srcRect l="-7169" t="4883" r="12919" b="12305"/>
          <a:stretch>
            <a:fillRect/>
          </a:stretch>
        </p:blipFill>
        <p:spPr>
          <a:xfrm rot="16200000">
            <a:off x="-179879" y="2132209"/>
            <a:ext cx="2952327" cy="1945512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pic>
        <p:nvPicPr>
          <p:cNvPr id="4" name="Рисунок 3" descr="о маме 024.jpg"/>
          <p:cNvPicPr>
            <a:picLocks noChangeAspect="1"/>
          </p:cNvPicPr>
          <p:nvPr/>
        </p:nvPicPr>
        <p:blipFill>
          <a:blip r:embed="rId3" cstate="print"/>
          <a:srcRect l="3121" t="31208" r="31528" b="2214"/>
          <a:stretch>
            <a:fillRect/>
          </a:stretch>
        </p:blipFill>
        <p:spPr>
          <a:xfrm>
            <a:off x="5692925" y="4005064"/>
            <a:ext cx="3451075" cy="2636912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Рисунок 4" descr="о маме 026.jpg"/>
          <p:cNvPicPr>
            <a:picLocks noChangeAspect="1"/>
          </p:cNvPicPr>
          <p:nvPr/>
        </p:nvPicPr>
        <p:blipFill>
          <a:blip r:embed="rId4" cstate="print"/>
          <a:srcRect l="6759" t="47228" r="65686" b="16726"/>
          <a:stretch>
            <a:fillRect/>
          </a:stretch>
        </p:blipFill>
        <p:spPr>
          <a:xfrm>
            <a:off x="3995936" y="0"/>
            <a:ext cx="2592288" cy="2543376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Рисунок 5" descr="о маме 025.jpg"/>
          <p:cNvPicPr>
            <a:picLocks noChangeAspect="1"/>
          </p:cNvPicPr>
          <p:nvPr/>
        </p:nvPicPr>
        <p:blipFill>
          <a:blip r:embed="rId5" cstate="print"/>
          <a:srcRect l="10578" t="45445"/>
          <a:stretch>
            <a:fillRect/>
          </a:stretch>
        </p:blipFill>
        <p:spPr>
          <a:xfrm>
            <a:off x="395536" y="4149080"/>
            <a:ext cx="5478752" cy="2506886"/>
          </a:xfrm>
          <a:prstGeom prst="round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Рисунок 6" descr="о маме 026.jpg"/>
          <p:cNvPicPr>
            <a:picLocks noChangeAspect="1"/>
          </p:cNvPicPr>
          <p:nvPr/>
        </p:nvPicPr>
        <p:blipFill>
          <a:blip r:embed="rId4" cstate="print"/>
          <a:srcRect l="37522" t="56932" r="41681" b="18112"/>
          <a:stretch>
            <a:fillRect/>
          </a:stretch>
        </p:blipFill>
        <p:spPr>
          <a:xfrm>
            <a:off x="1331640" y="188640"/>
            <a:ext cx="2520281" cy="2268252"/>
          </a:xfrm>
          <a:prstGeom prst="ellipse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Рисунок 7" descr="о маме 017.jpg"/>
          <p:cNvPicPr>
            <a:picLocks noChangeAspect="1"/>
          </p:cNvPicPr>
          <p:nvPr/>
        </p:nvPicPr>
        <p:blipFill>
          <a:blip r:embed="rId6" cstate="print"/>
          <a:srcRect l="16362" t="21124" r="25955" b="23940"/>
          <a:stretch>
            <a:fillRect/>
          </a:stretch>
        </p:blipFill>
        <p:spPr>
          <a:xfrm rot="16200000">
            <a:off x="6036647" y="1100259"/>
            <a:ext cx="3356992" cy="2397851"/>
          </a:xfrm>
          <a:prstGeom prst="ellipse">
            <a:avLst/>
          </a:prstGeom>
          <a:ln w="38100">
            <a:solidFill>
              <a:srgbClr val="00B0F0"/>
            </a:solidFill>
          </a:ln>
        </p:spPr>
      </p:pic>
      <p:pic>
        <p:nvPicPr>
          <p:cNvPr id="9" name="Рисунок 8" descr="медаль.jpeg"/>
          <p:cNvPicPr>
            <a:picLocks noChangeAspect="1"/>
          </p:cNvPicPr>
          <p:nvPr/>
        </p:nvPicPr>
        <p:blipFill>
          <a:blip r:embed="rId7" cstate="print"/>
          <a:srcRect l="2874" t="31710" r="2269" b="3388"/>
          <a:stretch>
            <a:fillRect/>
          </a:stretch>
        </p:blipFill>
        <p:spPr>
          <a:xfrm rot="21054395">
            <a:off x="4367735" y="2163043"/>
            <a:ext cx="2376264" cy="2160240"/>
          </a:xfrm>
          <a:prstGeom prst="ellipse">
            <a:avLst/>
          </a:prstGeom>
          <a:ln w="57150">
            <a:solidFill>
              <a:srgbClr val="FFFF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627784" y="2276872"/>
            <a:ext cx="172819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Наши участники,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все без исключения достойны этой награды</a:t>
            </a: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детской библиотеке 011.jpg"/>
          <p:cNvPicPr>
            <a:picLocks noChangeAspect="1"/>
          </p:cNvPicPr>
          <p:nvPr/>
        </p:nvPicPr>
        <p:blipFill>
          <a:blip r:embed="rId2" cstate="print"/>
          <a:srcRect l="30772" t="28405" r="4134" b="16364"/>
          <a:stretch>
            <a:fillRect/>
          </a:stretch>
        </p:blipFill>
        <p:spPr>
          <a:xfrm>
            <a:off x="251520" y="908720"/>
            <a:ext cx="4896544" cy="3115982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64088" y="1196752"/>
            <a:ext cx="34817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00B050"/>
                </a:solidFill>
              </a:rPr>
              <a:t>Почему, когда я с мамой,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Даже хмурый день светлей?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Потому что, потому что</a:t>
            </a:r>
          </a:p>
          <a:p>
            <a:r>
              <a:rPr lang="ru-RU" sz="2000" b="1" i="1" dirty="0" smtClean="0">
                <a:solidFill>
                  <a:srgbClr val="00B050"/>
                </a:solidFill>
              </a:rPr>
              <a:t>Нет  моей  мамочки миле</a:t>
            </a:r>
            <a:r>
              <a:rPr lang="ru-RU" b="1" i="1" dirty="0" smtClean="0">
                <a:solidFill>
                  <a:srgbClr val="00B050"/>
                </a:solidFill>
              </a:rPr>
              <a:t>й!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293096"/>
            <a:ext cx="6624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Вот какие наши мамы -самые лучшие на свете!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маме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2780927"/>
            <a:ext cx="2016224" cy="2796223"/>
          </a:xfrm>
          <a:prstGeom prst="round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d02f1ff1f0640fbacb8d4973c3d0a08.jpg"/>
          <p:cNvPicPr>
            <a:picLocks noChangeAspect="1"/>
          </p:cNvPicPr>
          <p:nvPr/>
        </p:nvPicPr>
        <p:blipFill>
          <a:blip r:embed="rId3" cstate="print"/>
          <a:srcRect l="44111" b="59213"/>
          <a:stretch>
            <a:fillRect/>
          </a:stretch>
        </p:blipFill>
        <p:spPr>
          <a:xfrm>
            <a:off x="395536" y="476672"/>
            <a:ext cx="1946048" cy="1963950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11760" y="47667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Цели проекта: </a:t>
            </a:r>
            <a:r>
              <a:rPr lang="ru-RU" dirty="0" smtClean="0"/>
              <a:t>воспитывать любовь и уважение к матери; способствовать  созданию семейных традиций, тёплых</a:t>
            </a:r>
          </a:p>
          <a:p>
            <a:r>
              <a:rPr lang="ru-RU" dirty="0" smtClean="0"/>
              <a:t> взаимоотношений в семье.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348880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Этапы работы:</a:t>
            </a:r>
          </a:p>
          <a:p>
            <a:r>
              <a:rPr lang="ru-RU" dirty="0" smtClean="0"/>
              <a:t>1.Беседы о мамах (о профессии, о совместных делах, о семье) все группы</a:t>
            </a:r>
          </a:p>
          <a:p>
            <a:r>
              <a:rPr lang="ru-RU" dirty="0" smtClean="0"/>
              <a:t>2.Выставка детских рисунков «Моя мама» (старшая группа)</a:t>
            </a:r>
          </a:p>
          <a:p>
            <a:r>
              <a:rPr lang="ru-RU" dirty="0" smtClean="0"/>
              <a:t>3.Изготовление подарков для мам  (все группы)</a:t>
            </a:r>
          </a:p>
          <a:p>
            <a:r>
              <a:rPr lang="ru-RU" dirty="0" smtClean="0"/>
              <a:t>4.Выставка семейных поделок «Наши руки не для скуки!» (средняя и старшая группы)</a:t>
            </a:r>
          </a:p>
          <a:p>
            <a:r>
              <a:rPr lang="ru-RU" dirty="0" smtClean="0"/>
              <a:t>5.Праздничное развлечение « Хорошо рядом с мамой!» (средняя группа)</a:t>
            </a:r>
          </a:p>
          <a:p>
            <a:r>
              <a:rPr lang="ru-RU" dirty="0" smtClean="0"/>
              <a:t>6.Музыкально-спортивный праздник « А ну-ка, мамы!» (вторая младшая и  старшая группы)</a:t>
            </a:r>
          </a:p>
          <a:p>
            <a:r>
              <a:rPr lang="ru-RU" dirty="0" smtClean="0"/>
              <a:t>7. Праздничное чаепитие (все группы)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16288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Сроки проекта: </a:t>
            </a:r>
            <a:r>
              <a:rPr lang="ru-RU" dirty="0" smtClean="0"/>
              <a:t>16.11.2015 -30.11.2015</a:t>
            </a:r>
            <a:endParaRPr lang="ru-RU" dirty="0"/>
          </a:p>
        </p:txBody>
      </p:sp>
      <p:pic>
        <p:nvPicPr>
          <p:cNvPr id="9" name="Рисунок 8" descr="3d02f1ff1f0640fbacb8d4973c3d0a08.jpg"/>
          <p:cNvPicPr>
            <a:picLocks noChangeAspect="1"/>
          </p:cNvPicPr>
          <p:nvPr/>
        </p:nvPicPr>
        <p:blipFill>
          <a:blip r:embed="rId3" cstate="print"/>
          <a:srcRect t="58764"/>
          <a:stretch>
            <a:fillRect/>
          </a:stretch>
        </p:blipFill>
        <p:spPr>
          <a:xfrm>
            <a:off x="5364088" y="4869160"/>
            <a:ext cx="3487760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24744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Каждое последнее воскресенье ноября в России отмечается День матери.  И наши дети должны знать об этом дне. Очень верно подметил русский писатель Ю. Яковлев: «Любовь к Родине начинается с матери. А человек начинается с его отношения к ней.»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3573016"/>
            <a:ext cx="51673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Дел и дорог в нашей жизни немало,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Спросим себя: Ну, а где их начало?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Вот он ответ наш правильный самый: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Всё, чем живёшь, начинается с мамы!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kartinka-na-den-mamy-pozdravok-ru.gif"/>
          <p:cNvPicPr>
            <a:picLocks noChangeAspect="1"/>
          </p:cNvPicPr>
          <p:nvPr/>
        </p:nvPicPr>
        <p:blipFill>
          <a:blip r:embed="rId2" cstate="print"/>
          <a:srcRect b="25280"/>
          <a:stretch>
            <a:fillRect/>
          </a:stretch>
        </p:blipFill>
        <p:spPr>
          <a:xfrm>
            <a:off x="251520" y="2780928"/>
            <a:ext cx="3388659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3200" y="1886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Выставка рисунков «Моя мама»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о маме 060.jpg"/>
          <p:cNvPicPr>
            <a:picLocks noChangeAspect="1"/>
          </p:cNvPicPr>
          <p:nvPr/>
        </p:nvPicPr>
        <p:blipFill>
          <a:blip r:embed="rId3" cstate="print"/>
          <a:srcRect l="4392" t="7525" r="5057" b="3982"/>
          <a:stretch>
            <a:fillRect/>
          </a:stretch>
        </p:blipFill>
        <p:spPr>
          <a:xfrm rot="5400000">
            <a:off x="5393510" y="3039538"/>
            <a:ext cx="4094009" cy="300072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7" name="Рисунок 6" descr="о маме 061.jpg"/>
          <p:cNvPicPr>
            <a:picLocks noChangeAspect="1"/>
          </p:cNvPicPr>
          <p:nvPr/>
        </p:nvPicPr>
        <p:blipFill>
          <a:blip r:embed="rId4" cstate="print"/>
          <a:srcRect l="15131" t="7716" r="13734" b="15316"/>
          <a:stretch>
            <a:fillRect/>
          </a:stretch>
        </p:blipFill>
        <p:spPr>
          <a:xfrm rot="5400000">
            <a:off x="-19963" y="964179"/>
            <a:ext cx="2880320" cy="233735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Рисунок 7" descr="о маме 057.jpg"/>
          <p:cNvPicPr>
            <a:picLocks noChangeAspect="1"/>
          </p:cNvPicPr>
          <p:nvPr/>
        </p:nvPicPr>
        <p:blipFill>
          <a:blip r:embed="rId5" cstate="print"/>
          <a:srcRect l="3208" r="6328" b="11180"/>
          <a:stretch>
            <a:fillRect/>
          </a:stretch>
        </p:blipFill>
        <p:spPr>
          <a:xfrm rot="5400000">
            <a:off x="2639497" y="1113031"/>
            <a:ext cx="3188799" cy="234812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687616" y="1052736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На земле хороших людей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Немало, но лучше всех -</a:t>
            </a: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Мама, моя мама!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 descr="о маме 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49387" y="4089946"/>
            <a:ext cx="2983318" cy="2237489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1" name="Рисунок 10" descr="о маме 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4437112"/>
            <a:ext cx="2952328" cy="2214246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419872" y="3933056"/>
            <a:ext cx="17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Старшая группа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 маме 063.jpg"/>
          <p:cNvPicPr>
            <a:picLocks noChangeAspect="1"/>
          </p:cNvPicPr>
          <p:nvPr/>
        </p:nvPicPr>
        <p:blipFill>
          <a:blip r:embed="rId3" cstate="print"/>
          <a:srcRect l="9659" t="6546" r="4439" b="8058"/>
          <a:stretch>
            <a:fillRect/>
          </a:stretch>
        </p:blipFill>
        <p:spPr>
          <a:xfrm rot="5400000">
            <a:off x="2954075" y="582429"/>
            <a:ext cx="3095597" cy="23080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Рисунок 2" descr="о маме 058.jpg"/>
          <p:cNvPicPr>
            <a:picLocks noChangeAspect="1"/>
          </p:cNvPicPr>
          <p:nvPr/>
        </p:nvPicPr>
        <p:blipFill>
          <a:blip r:embed="rId4" cstate="print"/>
          <a:srcRect t="4568" r="4568"/>
          <a:stretch>
            <a:fillRect/>
          </a:stretch>
        </p:blipFill>
        <p:spPr>
          <a:xfrm rot="5400000">
            <a:off x="179512" y="620688"/>
            <a:ext cx="2880320" cy="216024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4" name="Рисунок 3" descr="о маме 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108260" y="3884628"/>
            <a:ext cx="3068961" cy="230172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Рисунок 4" descr="о маме 062.jpg"/>
          <p:cNvPicPr>
            <a:picLocks noChangeAspect="1"/>
          </p:cNvPicPr>
          <p:nvPr/>
        </p:nvPicPr>
        <p:blipFill>
          <a:blip r:embed="rId6" cstate="print"/>
          <a:srcRect t="3539"/>
          <a:stretch>
            <a:fillRect/>
          </a:stretch>
        </p:blipFill>
        <p:spPr>
          <a:xfrm rot="5400000">
            <a:off x="5829068" y="731772"/>
            <a:ext cx="2886464" cy="208823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Рисунок 5" descr="о маме 0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23749" y="3816811"/>
            <a:ext cx="3102488" cy="232686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Рисунок 7" descr="о маме 056.jpg"/>
          <p:cNvPicPr>
            <a:picLocks noChangeAspect="1"/>
          </p:cNvPicPr>
          <p:nvPr/>
        </p:nvPicPr>
        <p:blipFill>
          <a:blip r:embed="rId8" cstate="print"/>
          <a:srcRect l="5664" t="10965" r="9349" b="13490"/>
          <a:stretch>
            <a:fillRect/>
          </a:stretch>
        </p:blipFill>
        <p:spPr>
          <a:xfrm rot="5400000">
            <a:off x="5796136" y="4005064"/>
            <a:ext cx="3024336" cy="201622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88640"/>
            <a:ext cx="2495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Подарки для мам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о маме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507" y="764704"/>
            <a:ext cx="4416490" cy="331236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4" name="Рисунок 3" descr="о маме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84984"/>
            <a:ext cx="4230613" cy="317296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580112" y="6488668"/>
            <a:ext cx="252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Вторая младшая группа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4221088"/>
            <a:ext cx="17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Старшая группа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60032" y="1052736"/>
            <a:ext cx="36711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Этот праздник знаем мы давно,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И сегодня, в радостный денёк,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Вас поздравить с праздником хотят  мальчики и девочки -</a:t>
            </a:r>
          </a:p>
          <a:p>
            <a:r>
              <a:rPr lang="ru-RU" sz="2000" dirty="0" smtClean="0">
                <a:solidFill>
                  <a:srgbClr val="00B050"/>
                </a:solidFill>
              </a:rPr>
              <a:t>Весь наш детский сад!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9" name="Рисунок 8" descr="cheburashka.gif"/>
          <p:cNvPicPr/>
          <p:nvPr/>
        </p:nvPicPr>
        <p:blipFill>
          <a:blip r:embed="rId5" cstate="print"/>
          <a:stretch>
            <a:fillRect/>
          </a:stretch>
        </p:blipFill>
        <p:spPr>
          <a:xfrm flipH="1">
            <a:off x="1475655" y="4581128"/>
            <a:ext cx="2232248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Выставка семейных поделок «Наши руки не для скуки!»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о маме 034.jpg"/>
          <p:cNvPicPr>
            <a:picLocks noChangeAspect="1"/>
          </p:cNvPicPr>
          <p:nvPr/>
        </p:nvPicPr>
        <p:blipFill>
          <a:blip r:embed="rId3" cstate="print"/>
          <a:srcRect l="5062" t="7981" r="4348" b="5062"/>
          <a:stretch>
            <a:fillRect/>
          </a:stretch>
        </p:blipFill>
        <p:spPr>
          <a:xfrm>
            <a:off x="179512" y="2636912"/>
            <a:ext cx="5501232" cy="3960440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4" name="Рисунок 3" descr="о маме 032.jpg"/>
          <p:cNvPicPr>
            <a:picLocks noChangeAspect="1"/>
          </p:cNvPicPr>
          <p:nvPr/>
        </p:nvPicPr>
        <p:blipFill>
          <a:blip r:embed="rId4" cstate="print"/>
          <a:srcRect l="3700" t="18088" r="12437"/>
          <a:stretch>
            <a:fillRect/>
          </a:stretch>
        </p:blipFill>
        <p:spPr>
          <a:xfrm>
            <a:off x="4499992" y="908720"/>
            <a:ext cx="4351337" cy="3187610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71600" y="1700808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Старшая группа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472514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Говорят, у мамы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руки золотые…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 маме 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04664"/>
            <a:ext cx="6925056" cy="519379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03848" y="594928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Средняя группа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 маме 046.jpg"/>
          <p:cNvPicPr>
            <a:picLocks noChangeAspect="1"/>
          </p:cNvPicPr>
          <p:nvPr/>
        </p:nvPicPr>
        <p:blipFill>
          <a:blip r:embed="rId3" cstate="print"/>
          <a:srcRect l="4439" t="7544" r="1778" b="5348"/>
          <a:stretch>
            <a:fillRect/>
          </a:stretch>
        </p:blipFill>
        <p:spPr>
          <a:xfrm rot="16200000">
            <a:off x="3105133" y="719403"/>
            <a:ext cx="3024334" cy="210682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Рисунок 5" descr="о маме 043.jpg"/>
          <p:cNvPicPr>
            <a:picLocks noChangeAspect="1"/>
          </p:cNvPicPr>
          <p:nvPr/>
        </p:nvPicPr>
        <p:blipFill>
          <a:blip r:embed="rId4" cstate="print"/>
          <a:srcRect l="7194" b="8822"/>
          <a:stretch>
            <a:fillRect/>
          </a:stretch>
        </p:blipFill>
        <p:spPr>
          <a:xfrm rot="16200000">
            <a:off x="5850144" y="638690"/>
            <a:ext cx="3420380" cy="252028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Рисунок 6" descr="о маме 048.jpg"/>
          <p:cNvPicPr>
            <a:picLocks noChangeAspect="1"/>
          </p:cNvPicPr>
          <p:nvPr/>
        </p:nvPicPr>
        <p:blipFill>
          <a:blip r:embed="rId5" cstate="print"/>
          <a:srcRect l="5769" r="14193"/>
          <a:stretch>
            <a:fillRect/>
          </a:stretch>
        </p:blipFill>
        <p:spPr>
          <a:xfrm rot="16522958">
            <a:off x="4468039" y="3576424"/>
            <a:ext cx="2996952" cy="280831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Рисунок 7" descr="о маме 0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-181296" y="621456"/>
            <a:ext cx="3462528" cy="259689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9" name="Рисунок 8" descr="о маме 041.jpg"/>
          <p:cNvPicPr>
            <a:picLocks noChangeAspect="1"/>
          </p:cNvPicPr>
          <p:nvPr/>
        </p:nvPicPr>
        <p:blipFill>
          <a:blip r:embed="rId7" cstate="print"/>
          <a:srcRect t="18112" r="45841" b="11180"/>
          <a:stretch>
            <a:fillRect/>
          </a:stretch>
        </p:blipFill>
        <p:spPr>
          <a:xfrm rot="21026266">
            <a:off x="1328948" y="3647712"/>
            <a:ext cx="2868075" cy="280831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499</Words>
  <Application>Microsoft Office PowerPoint</Application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67</cp:revision>
  <dcterms:created xsi:type="dcterms:W3CDTF">2015-11-27T19:08:10Z</dcterms:created>
  <dcterms:modified xsi:type="dcterms:W3CDTF">2015-12-03T19:43:15Z</dcterms:modified>
</cp:coreProperties>
</file>